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A8117-28E0-454F-A1B9-5CC5A97F3D31}" type="datetimeFigureOut">
              <a:rPr lang="ko-KR" altLang="en-US" smtClean="0"/>
              <a:t>2016-11-28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99B3F-68F6-4EEC-8636-B0ED6099F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0016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BA8117-28E0-454F-A1B9-5CC5A97F3D31}" type="datetimeFigureOut">
              <a:rPr lang="ko-KR" altLang="en-US" smtClean="0"/>
              <a:t>2016-11-28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799B3F-68F6-4EEC-8636-B0ED6099FA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826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ko-KR" sz="3200" b="1" smtClean="0">
                <a:solidFill>
                  <a:srgbClr val="FF0066"/>
                </a:solidFill>
                <a:latin typeface="Lucida Sans Unicode" pitchFamily="34" charset="0"/>
              </a:rPr>
              <a:t>Game Programming with DirectX</a:t>
            </a:r>
            <a:endParaRPr lang="en-US" altLang="ko-KR" sz="3200" b="1" dirty="0" smtClean="0">
              <a:solidFill>
                <a:srgbClr val="FF0066"/>
              </a:solidFill>
              <a:latin typeface="Lucida Sans Unicode" pitchFamily="34" charset="0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10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9360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파티클 시스템</a:t>
            </a:r>
            <a:r>
              <a:rPr lang="en-US" altLang="ko-KR" smtClean="0"/>
              <a:t>(Particle System)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29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파티클 시스템</a:t>
            </a:r>
            <a:r>
              <a:rPr lang="en-US" altLang="ko-KR" smtClean="0"/>
              <a:t>(Particle System)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240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파티클 시스템</a:t>
            </a:r>
            <a:r>
              <a:rPr lang="en-US" altLang="ko-KR" smtClean="0"/>
              <a:t>(Particle System)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0326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파티클 시스템</a:t>
            </a:r>
            <a:r>
              <a:rPr lang="en-US" altLang="ko-KR" smtClean="0"/>
              <a:t>(Particle System)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759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파티클 시스템</a:t>
            </a:r>
            <a:r>
              <a:rPr lang="en-US" altLang="ko-KR" smtClean="0"/>
              <a:t>(Particle System)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182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파티클 시스템</a:t>
            </a:r>
            <a:r>
              <a:rPr lang="en-US" altLang="ko-KR" smtClean="0"/>
              <a:t>(Particle System)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4937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파티클 시스템</a:t>
            </a:r>
            <a:r>
              <a:rPr lang="en-US" altLang="ko-KR" smtClean="0"/>
              <a:t>(Particle System)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4832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파티클 시스템</a:t>
            </a:r>
            <a:r>
              <a:rPr lang="en-US" altLang="ko-KR" smtClean="0"/>
              <a:t>(Particle System)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7357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파티클 시스템</a:t>
            </a:r>
            <a:r>
              <a:rPr lang="en-US" altLang="ko-KR" smtClean="0"/>
              <a:t>(Particle System)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200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4340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파티클 시스템</a:t>
            </a:r>
            <a:r>
              <a:rPr lang="en-US" altLang="ko-KR" smtClean="0"/>
              <a:t>(Particle System)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7006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파티클 시스템</a:t>
            </a:r>
            <a:r>
              <a:rPr lang="en-US" altLang="ko-KR" smtClean="0"/>
              <a:t>(Particle System)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3453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파티클 시스템</a:t>
            </a:r>
            <a:r>
              <a:rPr lang="en-US" altLang="ko-KR" smtClean="0"/>
              <a:t>(Particle System)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5194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파티클 시스템</a:t>
            </a:r>
            <a:r>
              <a:rPr lang="en-US" altLang="ko-KR" smtClean="0"/>
              <a:t>(Particle System)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278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파티클 시스템</a:t>
            </a:r>
            <a:r>
              <a:rPr lang="en-US" altLang="ko-KR" smtClean="0"/>
              <a:t>(Particle System)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3461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파티클 시스템</a:t>
            </a:r>
            <a:r>
              <a:rPr lang="en-US" altLang="ko-KR" smtClean="0"/>
              <a:t>(Particle System)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9215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파티클 시스템</a:t>
            </a:r>
            <a:r>
              <a:rPr lang="en-US" altLang="ko-KR" smtClean="0"/>
              <a:t>(Particle System)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4726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파티클 시스템</a:t>
            </a:r>
            <a:r>
              <a:rPr lang="en-US" altLang="ko-KR" smtClean="0"/>
              <a:t>(Particle System)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1134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파티클 시스템</a:t>
            </a:r>
            <a:r>
              <a:rPr lang="en-US" altLang="ko-KR" smtClean="0"/>
              <a:t>(Particle System)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4532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파티클 시스템</a:t>
            </a:r>
            <a:r>
              <a:rPr lang="en-US" altLang="ko-KR" smtClean="0"/>
              <a:t>(Particle System)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408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4656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파티클 시스템</a:t>
            </a:r>
            <a:r>
              <a:rPr lang="en-US" altLang="ko-KR" smtClean="0"/>
              <a:t>(Particle System)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1206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파티클 시스템</a:t>
            </a:r>
            <a:r>
              <a:rPr lang="en-US" altLang="ko-KR" smtClean="0"/>
              <a:t>(Particle System)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469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278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586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852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575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123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Direct3D </a:t>
            </a:r>
            <a:r>
              <a:rPr lang="ko-KR" altLang="en-US" smtClean="0"/>
              <a:t>파이프라인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1872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148</Words>
  <Application>Microsoft Office PowerPoint</Application>
  <PresentationFormat>화면 슬라이드 쇼(4:3)</PresentationFormat>
  <Paragraphs>31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5" baseType="lpstr">
      <vt:lpstr>맑은 고딕</vt:lpstr>
      <vt:lpstr>Arial</vt:lpstr>
      <vt:lpstr>Lucida Sans Unicode</vt:lpstr>
      <vt:lpstr>Office 테마</vt:lpstr>
      <vt:lpstr>Game Programming with DirectX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Direct3D 파이프라인</vt:lpstr>
      <vt:lpstr>파티클 시스템(Particle System)</vt:lpstr>
      <vt:lpstr>파티클 시스템(Particle System)</vt:lpstr>
      <vt:lpstr>파티클 시스템(Particle System)</vt:lpstr>
      <vt:lpstr>파티클 시스템(Particle System)</vt:lpstr>
      <vt:lpstr>파티클 시스템(Particle System)</vt:lpstr>
      <vt:lpstr>파티클 시스템(Particle System)</vt:lpstr>
      <vt:lpstr>파티클 시스템(Particle System)</vt:lpstr>
      <vt:lpstr>파티클 시스템(Particle System)</vt:lpstr>
      <vt:lpstr>파티클 시스템(Particle System)</vt:lpstr>
      <vt:lpstr>파티클 시스템(Particle System)</vt:lpstr>
      <vt:lpstr>파티클 시스템(Particle System)</vt:lpstr>
      <vt:lpstr>파티클 시스템(Particle System)</vt:lpstr>
      <vt:lpstr>파티클 시스템(Particle System)</vt:lpstr>
      <vt:lpstr>파티클 시스템(Particle System)</vt:lpstr>
      <vt:lpstr>파티클 시스템(Particle System)</vt:lpstr>
      <vt:lpstr>파티클 시스템(Particle System)</vt:lpstr>
      <vt:lpstr>파티클 시스템(Particle System)</vt:lpstr>
      <vt:lpstr>파티클 시스템(Particle System)</vt:lpstr>
      <vt:lpstr>파티클 시스템(Particle System)</vt:lpstr>
      <vt:lpstr>파티클 시스템(Particle System)</vt:lpstr>
      <vt:lpstr>파티클 시스템(Particle System)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Programming with DirectX</dc:title>
  <dc:creator>Louis</dc:creator>
  <cp:lastModifiedBy>Louis</cp:lastModifiedBy>
  <cp:revision>1</cp:revision>
  <dcterms:created xsi:type="dcterms:W3CDTF">2016-11-27T18:11:38Z</dcterms:created>
  <dcterms:modified xsi:type="dcterms:W3CDTF">2016-11-27T18:11:38Z</dcterms:modified>
</cp:coreProperties>
</file>

<file path=docProps/thumbnail.jpeg>
</file>